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4427538" cy="3959225"/>
  <p:notesSz cx="6858000" cy="9144000"/>
  <p:defaultTextStyle>
    <a:defPPr>
      <a:defRPr lang="de-DE"/>
    </a:defPPr>
    <a:lvl1pPr marL="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1pPr>
    <a:lvl2pPr marL="258513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2pPr>
    <a:lvl3pPr marL="517026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3pPr>
    <a:lvl4pPr marL="775539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4pPr>
    <a:lvl5pPr marL="1034051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5pPr>
    <a:lvl6pPr marL="1292565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6pPr>
    <a:lvl7pPr marL="1551078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7pPr>
    <a:lvl8pPr marL="180959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8pPr>
    <a:lvl9pPr marL="2068104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624"/>
    <p:restoredTop sz="94712"/>
  </p:normalViewPr>
  <p:slideViewPr>
    <p:cSldViewPr snapToGrid="0" snapToObjects="1">
      <p:cViewPr>
        <p:scale>
          <a:sx n="140" d="100"/>
          <a:sy n="140" d="100"/>
        </p:scale>
        <p:origin x="196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066" y="647957"/>
            <a:ext cx="3763407" cy="1378397"/>
          </a:xfrm>
        </p:spPr>
        <p:txBody>
          <a:bodyPr anchor="b"/>
          <a:lstStyle>
            <a:lvl1pPr algn="ctr"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3442" y="2079510"/>
            <a:ext cx="3320654" cy="955896"/>
          </a:xfrm>
        </p:spPr>
        <p:txBody>
          <a:bodyPr/>
          <a:lstStyle>
            <a:lvl1pPr marL="0" indent="0" algn="ctr">
              <a:buNone/>
              <a:defRPr sz="1162"/>
            </a:lvl1pPr>
            <a:lvl2pPr marL="221376" indent="0" algn="ctr">
              <a:buNone/>
              <a:defRPr sz="968"/>
            </a:lvl2pPr>
            <a:lvl3pPr marL="442752" indent="0" algn="ctr">
              <a:buNone/>
              <a:defRPr sz="872"/>
            </a:lvl3pPr>
            <a:lvl4pPr marL="664129" indent="0" algn="ctr">
              <a:buNone/>
              <a:defRPr sz="775"/>
            </a:lvl4pPr>
            <a:lvl5pPr marL="885505" indent="0" algn="ctr">
              <a:buNone/>
              <a:defRPr sz="775"/>
            </a:lvl5pPr>
            <a:lvl6pPr marL="1106881" indent="0" algn="ctr">
              <a:buNone/>
              <a:defRPr sz="775"/>
            </a:lvl6pPr>
            <a:lvl7pPr marL="1328257" indent="0" algn="ctr">
              <a:buNone/>
              <a:defRPr sz="775"/>
            </a:lvl7pPr>
            <a:lvl8pPr marL="1549634" indent="0" algn="ctr">
              <a:buNone/>
              <a:defRPr sz="775"/>
            </a:lvl8pPr>
            <a:lvl9pPr marL="1771010" indent="0" algn="ctr">
              <a:buNone/>
              <a:defRPr sz="775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68457" y="210792"/>
            <a:ext cx="954688" cy="335526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394" y="210792"/>
            <a:ext cx="2808719" cy="335526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087" y="987058"/>
            <a:ext cx="3818752" cy="1646927"/>
          </a:xfrm>
        </p:spPr>
        <p:txBody>
          <a:bodyPr anchor="b"/>
          <a:lstStyle>
            <a:lvl1pPr>
              <a:defRPr sz="2905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087" y="2649566"/>
            <a:ext cx="3818752" cy="866080"/>
          </a:xfrm>
        </p:spPr>
        <p:txBody>
          <a:bodyPr/>
          <a:lstStyle>
            <a:lvl1pPr marL="0" indent="0">
              <a:buNone/>
              <a:defRPr sz="1162">
                <a:solidFill>
                  <a:schemeClr val="tx1"/>
                </a:solidFill>
              </a:defRPr>
            </a:lvl1pPr>
            <a:lvl2pPr marL="22137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2pPr>
            <a:lvl3pPr marL="442752" indent="0">
              <a:buNone/>
              <a:defRPr sz="872">
                <a:solidFill>
                  <a:schemeClr val="tx1">
                    <a:tint val="75000"/>
                  </a:schemeClr>
                </a:solidFill>
              </a:defRPr>
            </a:lvl3pPr>
            <a:lvl4pPr marL="664129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4pPr>
            <a:lvl5pPr marL="885505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5pPr>
            <a:lvl6pPr marL="1106881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6pPr>
            <a:lvl7pPr marL="1328257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7pPr>
            <a:lvl8pPr marL="1549634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8pPr>
            <a:lvl9pPr marL="1771010" indent="0">
              <a:buNone/>
              <a:defRPr sz="7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393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41441" y="1053960"/>
            <a:ext cx="1881704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10793"/>
            <a:ext cx="3818752" cy="76526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970" y="970560"/>
            <a:ext cx="1873056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970" y="1446217"/>
            <a:ext cx="1873056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41442" y="970560"/>
            <a:ext cx="1882280" cy="475657"/>
          </a:xfrm>
        </p:spPr>
        <p:txBody>
          <a:bodyPr anchor="b"/>
          <a:lstStyle>
            <a:lvl1pPr marL="0" indent="0">
              <a:buNone/>
              <a:defRPr sz="1162" b="1"/>
            </a:lvl1pPr>
            <a:lvl2pPr marL="221376" indent="0">
              <a:buNone/>
              <a:defRPr sz="968" b="1"/>
            </a:lvl2pPr>
            <a:lvl3pPr marL="442752" indent="0">
              <a:buNone/>
              <a:defRPr sz="872" b="1"/>
            </a:lvl3pPr>
            <a:lvl4pPr marL="664129" indent="0">
              <a:buNone/>
              <a:defRPr sz="775" b="1"/>
            </a:lvl4pPr>
            <a:lvl5pPr marL="885505" indent="0">
              <a:buNone/>
              <a:defRPr sz="775" b="1"/>
            </a:lvl5pPr>
            <a:lvl6pPr marL="1106881" indent="0">
              <a:buNone/>
              <a:defRPr sz="775" b="1"/>
            </a:lvl6pPr>
            <a:lvl7pPr marL="1328257" indent="0">
              <a:buNone/>
              <a:defRPr sz="775" b="1"/>
            </a:lvl7pPr>
            <a:lvl8pPr marL="1549634" indent="0">
              <a:buNone/>
              <a:defRPr sz="775" b="1"/>
            </a:lvl8pPr>
            <a:lvl9pPr marL="1771010" indent="0">
              <a:buNone/>
              <a:defRPr sz="775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41442" y="1446217"/>
            <a:ext cx="1882280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2280" y="570056"/>
            <a:ext cx="2241441" cy="2813616"/>
          </a:xfrm>
        </p:spPr>
        <p:txBody>
          <a:bodyPr/>
          <a:lstStyle>
            <a:lvl1pPr>
              <a:defRPr sz="1549"/>
            </a:lvl1pPr>
            <a:lvl2pPr>
              <a:defRPr sz="1356"/>
            </a:lvl2pPr>
            <a:lvl3pPr>
              <a:defRPr sz="1162"/>
            </a:lvl3pPr>
            <a:lvl4pPr>
              <a:defRPr sz="968"/>
            </a:lvl4pPr>
            <a:lvl5pPr>
              <a:defRPr sz="968"/>
            </a:lvl5pPr>
            <a:lvl6pPr>
              <a:defRPr sz="968"/>
            </a:lvl6pPr>
            <a:lvl7pPr>
              <a:defRPr sz="968"/>
            </a:lvl7pPr>
            <a:lvl8pPr>
              <a:defRPr sz="968"/>
            </a:lvl8pPr>
            <a:lvl9pPr>
              <a:defRPr sz="968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970" y="263948"/>
            <a:ext cx="1427996" cy="923819"/>
          </a:xfrm>
        </p:spPr>
        <p:txBody>
          <a:bodyPr anchor="b"/>
          <a:lstStyle>
            <a:lvl1pPr>
              <a:defRPr sz="1549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82280" y="570056"/>
            <a:ext cx="2241441" cy="2813616"/>
          </a:xfrm>
        </p:spPr>
        <p:txBody>
          <a:bodyPr anchor="t"/>
          <a:lstStyle>
            <a:lvl1pPr marL="0" indent="0">
              <a:buNone/>
              <a:defRPr sz="1549"/>
            </a:lvl1pPr>
            <a:lvl2pPr marL="221376" indent="0">
              <a:buNone/>
              <a:defRPr sz="1356"/>
            </a:lvl2pPr>
            <a:lvl3pPr marL="442752" indent="0">
              <a:buNone/>
              <a:defRPr sz="1162"/>
            </a:lvl3pPr>
            <a:lvl4pPr marL="664129" indent="0">
              <a:buNone/>
              <a:defRPr sz="968"/>
            </a:lvl4pPr>
            <a:lvl5pPr marL="885505" indent="0">
              <a:buNone/>
              <a:defRPr sz="968"/>
            </a:lvl5pPr>
            <a:lvl6pPr marL="1106881" indent="0">
              <a:buNone/>
              <a:defRPr sz="968"/>
            </a:lvl6pPr>
            <a:lvl7pPr marL="1328257" indent="0">
              <a:buNone/>
              <a:defRPr sz="968"/>
            </a:lvl7pPr>
            <a:lvl8pPr marL="1549634" indent="0">
              <a:buNone/>
              <a:defRPr sz="968"/>
            </a:lvl8pPr>
            <a:lvl9pPr marL="1771010" indent="0">
              <a:buNone/>
              <a:defRPr sz="968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970" y="1187768"/>
            <a:ext cx="1427996" cy="2200486"/>
          </a:xfrm>
        </p:spPr>
        <p:txBody>
          <a:bodyPr/>
          <a:lstStyle>
            <a:lvl1pPr marL="0" indent="0">
              <a:buNone/>
              <a:defRPr sz="775"/>
            </a:lvl1pPr>
            <a:lvl2pPr marL="221376" indent="0">
              <a:buNone/>
              <a:defRPr sz="678"/>
            </a:lvl2pPr>
            <a:lvl3pPr marL="442752" indent="0">
              <a:buNone/>
              <a:defRPr sz="581"/>
            </a:lvl3pPr>
            <a:lvl4pPr marL="664129" indent="0">
              <a:buNone/>
              <a:defRPr sz="484"/>
            </a:lvl4pPr>
            <a:lvl5pPr marL="885505" indent="0">
              <a:buNone/>
              <a:defRPr sz="484"/>
            </a:lvl5pPr>
            <a:lvl6pPr marL="1106881" indent="0">
              <a:buNone/>
              <a:defRPr sz="484"/>
            </a:lvl6pPr>
            <a:lvl7pPr marL="1328257" indent="0">
              <a:buNone/>
              <a:defRPr sz="484"/>
            </a:lvl7pPr>
            <a:lvl8pPr marL="1549634" indent="0">
              <a:buNone/>
              <a:defRPr sz="484"/>
            </a:lvl8pPr>
            <a:lvl9pPr marL="1771010" indent="0">
              <a:buNone/>
              <a:defRPr sz="484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393" y="210793"/>
            <a:ext cx="3818752" cy="76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393" y="1053960"/>
            <a:ext cx="3818752" cy="251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393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9683D-5C98-054E-B547-954E3203A261}" type="datetimeFigureOut">
              <a:rPr lang="de-DE" smtClean="0"/>
              <a:t>18.07.17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6622" y="3669616"/>
            <a:ext cx="1494294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26949" y="3669616"/>
            <a:ext cx="9961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007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42752" rtl="0" eaLnBrk="1" latinLnBrk="0" hangingPunct="1">
        <a:lnSpc>
          <a:spcPct val="90000"/>
        </a:lnSpc>
        <a:spcBef>
          <a:spcPct val="0"/>
        </a:spcBef>
        <a:buNone/>
        <a:defRPr sz="21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688" indent="-110688" algn="l" defTabSz="442752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356" kern="1200">
          <a:solidFill>
            <a:schemeClr val="tx1"/>
          </a:solidFill>
          <a:latin typeface="+mn-lt"/>
          <a:ea typeface="+mn-ea"/>
          <a:cs typeface="+mn-cs"/>
        </a:defRPr>
      </a:lvl1pPr>
      <a:lvl2pPr marL="332064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1162" kern="1200">
          <a:solidFill>
            <a:schemeClr val="tx1"/>
          </a:solidFill>
          <a:latin typeface="+mn-lt"/>
          <a:ea typeface="+mn-ea"/>
          <a:cs typeface="+mn-cs"/>
        </a:defRPr>
      </a:lvl2pPr>
      <a:lvl3pPr marL="553441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968" kern="1200">
          <a:solidFill>
            <a:schemeClr val="tx1"/>
          </a:solidFill>
          <a:latin typeface="+mn-lt"/>
          <a:ea typeface="+mn-ea"/>
          <a:cs typeface="+mn-cs"/>
        </a:defRPr>
      </a:lvl3pPr>
      <a:lvl4pPr marL="774817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996193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217569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438946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660322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881698" indent="-110688" algn="l" defTabSz="442752" rtl="0" eaLnBrk="1" latinLnBrk="0" hangingPunct="1">
        <a:lnSpc>
          <a:spcPct val="90000"/>
        </a:lnSpc>
        <a:spcBef>
          <a:spcPts val="242"/>
        </a:spcBef>
        <a:buFont typeface="Arial" panose="020B0604020202020204" pitchFamily="34" charset="0"/>
        <a:buChar char="•"/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1pPr>
      <a:lvl2pPr marL="221376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2pPr>
      <a:lvl3pPr marL="442752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3pPr>
      <a:lvl4pPr marL="664129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4pPr>
      <a:lvl5pPr marL="885505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5pPr>
      <a:lvl6pPr marL="1106881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6pPr>
      <a:lvl7pPr marL="1328257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7pPr>
      <a:lvl8pPr marL="1549634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8pPr>
      <a:lvl9pPr marL="1771010" algn="l" defTabSz="442752" rtl="0" eaLnBrk="1" latinLnBrk="0" hangingPunct="1">
        <a:defRPr sz="8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89947" l="3720" r="95164">
                        <a14:backgroundMark x1="48834" y1="83962" x2="58606" y2="842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8" y="225410"/>
            <a:ext cx="4489238" cy="3366929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1417320" y="225410"/>
            <a:ext cx="133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smtClean="0"/>
              <a:t>MSP430</a:t>
            </a:r>
            <a:endParaRPr lang="de-DE" sz="2000" dirty="0"/>
          </a:p>
        </p:txBody>
      </p:sp>
      <p:sp>
        <p:nvSpPr>
          <p:cNvPr id="11" name="Textfeld 10"/>
          <p:cNvSpPr txBox="1"/>
          <p:nvPr/>
        </p:nvSpPr>
        <p:spPr>
          <a:xfrm>
            <a:off x="3182112" y="0"/>
            <a:ext cx="1335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USB Anschluss</a:t>
            </a:r>
            <a:endParaRPr lang="de-DE" sz="2000" dirty="0"/>
          </a:p>
        </p:txBody>
      </p:sp>
      <p:sp>
        <p:nvSpPr>
          <p:cNvPr id="12" name="Textfeld 11"/>
          <p:cNvSpPr txBox="1"/>
          <p:nvPr/>
        </p:nvSpPr>
        <p:spPr>
          <a:xfrm>
            <a:off x="796613" y="3417639"/>
            <a:ext cx="133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Stiftleisten</a:t>
            </a:r>
            <a:endParaRPr lang="de-DE" sz="2000" dirty="0"/>
          </a:p>
        </p:txBody>
      </p:sp>
      <p:sp>
        <p:nvSpPr>
          <p:cNvPr id="13" name="Textfeld 12"/>
          <p:cNvSpPr txBox="1"/>
          <p:nvPr/>
        </p:nvSpPr>
        <p:spPr>
          <a:xfrm>
            <a:off x="2752344" y="3165770"/>
            <a:ext cx="1675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Programmier-einheit</a:t>
            </a:r>
            <a:endParaRPr lang="de-DE" sz="2000" dirty="0"/>
          </a:p>
        </p:txBody>
      </p:sp>
      <p:sp>
        <p:nvSpPr>
          <p:cNvPr id="15" name="Textfeld 14"/>
          <p:cNvSpPr txBox="1"/>
          <p:nvPr/>
        </p:nvSpPr>
        <p:spPr>
          <a:xfrm>
            <a:off x="175906" y="3104012"/>
            <a:ext cx="1335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smtClean="0"/>
              <a:t>LEDs</a:t>
            </a:r>
            <a:endParaRPr lang="de-DE" sz="2000" dirty="0"/>
          </a:p>
        </p:txBody>
      </p:sp>
      <p:cxnSp>
        <p:nvCxnSpPr>
          <p:cNvPr id="7" name="Gerade Verbindung mit Pfeil 6"/>
          <p:cNvCxnSpPr/>
          <p:nvPr/>
        </p:nvCxnSpPr>
        <p:spPr>
          <a:xfrm flipH="1">
            <a:off x="1605005" y="535278"/>
            <a:ext cx="333523" cy="116031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3703320" y="625520"/>
            <a:ext cx="228600" cy="40775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 flipV="1">
            <a:off x="1324727" y="2891361"/>
            <a:ext cx="186203" cy="526278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 flipH="1" flipV="1">
            <a:off x="1138524" y="1060649"/>
            <a:ext cx="186203" cy="235699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>
          <a:xfrm flipV="1">
            <a:off x="539496" y="1930762"/>
            <a:ext cx="9144" cy="1235008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3" idx="0"/>
          </p:cNvCxnSpPr>
          <p:nvPr/>
        </p:nvCxnSpPr>
        <p:spPr>
          <a:xfrm flipV="1">
            <a:off x="3589941" y="2237143"/>
            <a:ext cx="113379" cy="92862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6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</Words>
  <Application>Microsoft Macintosh PowerPoint</Application>
  <PresentationFormat>Benutzerdefiniert</PresentationFormat>
  <Paragraphs>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Office-Design</vt:lpstr>
      <vt:lpstr>PowerPoint-Präsentation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 Drenhaus</dc:creator>
  <cp:lastModifiedBy>Jens Drenhaus</cp:lastModifiedBy>
  <cp:revision>10</cp:revision>
  <dcterms:created xsi:type="dcterms:W3CDTF">2017-07-16T10:16:21Z</dcterms:created>
  <dcterms:modified xsi:type="dcterms:W3CDTF">2017-07-18T18:47:33Z</dcterms:modified>
</cp:coreProperties>
</file>